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4914-CA9E-9086-E425-E41B03EE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04F2B-D482-FB7B-6413-A00E6286F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29380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FC39-2557-A0A0-6430-40140DCCE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407406"/>
            <a:ext cx="9001462" cy="5911913"/>
          </a:xfrm>
        </p:spPr>
        <p:txBody>
          <a:bodyPr>
            <a:normAutofit fontScale="90000"/>
          </a:bodyPr>
          <a:lstStyle/>
          <a:p>
            <a: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Please</a:t>
            </a:r>
            <a:b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</a:br>
            <a: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Turn To:</a:t>
            </a:r>
            <a:b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</a:br>
            <a: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Proverbs</a:t>
            </a:r>
            <a:b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</a:br>
            <a: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22:1-16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101745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2100402"/>
          </a:xfrm>
        </p:spPr>
        <p:txBody>
          <a:bodyPr>
            <a:normAutofit/>
          </a:bodyPr>
          <a:lstStyle/>
          <a:p>
            <a:r>
              <a:rPr lang="en-US" sz="4400" dirty="0"/>
              <a:t>A Destructive attitude found among Christians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381060"/>
            <a:ext cx="10353762" cy="3938259"/>
          </a:xfrm>
        </p:spPr>
        <p:txBody>
          <a:bodyPr>
            <a:normAutofit lnSpcReduction="10000"/>
          </a:bodyPr>
          <a:lstStyle/>
          <a:p>
            <a:r>
              <a:rPr lang="en-US" sz="4000" i="1" dirty="0"/>
              <a:t>“Being a Christian is simply engaging in certain activities.”</a:t>
            </a:r>
          </a:p>
          <a:p>
            <a:r>
              <a:rPr lang="en-US" sz="4000" i="1" dirty="0"/>
              <a:t>[i.e.  Attending assemblies, studying, praying, giving, etc.]</a:t>
            </a:r>
          </a:p>
          <a:p>
            <a:r>
              <a:rPr lang="en-US" sz="4000" i="1" dirty="0"/>
              <a:t>Being a CHRISTIAN is a WAY OF LIFE.</a:t>
            </a:r>
          </a:p>
        </p:txBody>
      </p:sp>
    </p:spTree>
    <p:extLst>
      <p:ext uri="{BB962C8B-B14F-4D97-AF65-F5344CB8AC3E}">
        <p14:creationId xmlns:p14="http://schemas.microsoft.com/office/powerpoint/2010/main" val="17002436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932506"/>
          </a:xfrm>
        </p:spPr>
        <p:txBody>
          <a:bodyPr>
            <a:normAutofit/>
          </a:bodyPr>
          <a:lstStyle/>
          <a:p>
            <a:r>
              <a:rPr lang="en-US" sz="4400" dirty="0"/>
              <a:t>Guidelines for living wisely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13164"/>
            <a:ext cx="10353762" cy="5106155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Priority of the Wise – Proverbs 22:1</a:t>
            </a:r>
          </a:p>
          <a:p>
            <a:r>
              <a:rPr lang="en-US" sz="4000" dirty="0"/>
              <a:t>“good name” – “good reputation”</a:t>
            </a:r>
          </a:p>
          <a:p>
            <a:r>
              <a:rPr lang="en-US" sz="4000" dirty="0"/>
              <a:t>Product of </a:t>
            </a:r>
            <a:r>
              <a:rPr lang="en-US" sz="4000" i="1" dirty="0"/>
              <a:t>CHARACTER</a:t>
            </a:r>
          </a:p>
          <a:p>
            <a:r>
              <a:rPr lang="en-US" sz="4000" i="1" dirty="0"/>
              <a:t>“Good name” </a:t>
            </a:r>
            <a:r>
              <a:rPr lang="en-US" sz="4000" dirty="0"/>
              <a:t>often sacrificed for </a:t>
            </a:r>
            <a:r>
              <a:rPr lang="en-US" sz="4000" i="1" dirty="0"/>
              <a:t>wealth, prestige or power</a:t>
            </a:r>
          </a:p>
          <a:p>
            <a:r>
              <a:rPr lang="en-US" sz="4000" dirty="0"/>
              <a:t>“Loving favor” – “an attractive character or personality”</a:t>
            </a:r>
          </a:p>
        </p:txBody>
      </p:sp>
    </p:spTree>
    <p:extLst>
      <p:ext uri="{BB962C8B-B14F-4D97-AF65-F5344CB8AC3E}">
        <p14:creationId xmlns:p14="http://schemas.microsoft.com/office/powerpoint/2010/main" val="15333358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932506"/>
          </a:xfrm>
        </p:spPr>
        <p:txBody>
          <a:bodyPr>
            <a:normAutofit/>
          </a:bodyPr>
          <a:lstStyle/>
          <a:p>
            <a:r>
              <a:rPr lang="en-US" sz="4400" dirty="0"/>
              <a:t>Guidelines for living wisely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13164"/>
            <a:ext cx="10353762" cy="5106155"/>
          </a:xfrm>
        </p:spPr>
        <p:txBody>
          <a:bodyPr>
            <a:normAutofit/>
          </a:bodyPr>
          <a:lstStyle/>
          <a:p>
            <a:r>
              <a:rPr lang="en-US" sz="4000" dirty="0"/>
              <a:t>Conduct of the Wise – Proverbs 22:2-6</a:t>
            </a:r>
          </a:p>
          <a:p>
            <a:r>
              <a:rPr lang="en-US" sz="4000" dirty="0"/>
              <a:t>Conduct toward Others – v.2 “have this in common”</a:t>
            </a:r>
          </a:p>
          <a:p>
            <a:r>
              <a:rPr lang="en-US" sz="4000" dirty="0"/>
              <a:t>Conduct toward Danger – v.3  Prudent can look ahead and formulate plans</a:t>
            </a:r>
          </a:p>
          <a:p>
            <a:r>
              <a:rPr lang="en-US" sz="4000" dirty="0"/>
              <a:t>“SIMPLE” are naïve –Proverbs 14:15</a:t>
            </a:r>
          </a:p>
        </p:txBody>
      </p:sp>
    </p:spTree>
    <p:extLst>
      <p:ext uri="{BB962C8B-B14F-4D97-AF65-F5344CB8AC3E}">
        <p14:creationId xmlns:p14="http://schemas.microsoft.com/office/powerpoint/2010/main" val="11827662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932506"/>
          </a:xfrm>
        </p:spPr>
        <p:txBody>
          <a:bodyPr>
            <a:normAutofit/>
          </a:bodyPr>
          <a:lstStyle/>
          <a:p>
            <a:r>
              <a:rPr lang="en-US" sz="4400" dirty="0"/>
              <a:t>Guidelines for living wisely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13164"/>
            <a:ext cx="10353762" cy="5106155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Conduct Toward the Lord – v.4  Serving the Lord in obedience with humility = riches!</a:t>
            </a:r>
          </a:p>
          <a:p>
            <a:r>
              <a:rPr lang="en-US" sz="4000" dirty="0"/>
              <a:t>Conduct toward SIN – v.5 “He who guards his soul will be far from them”</a:t>
            </a:r>
          </a:p>
          <a:p>
            <a:r>
              <a:rPr lang="en-US" sz="4000" dirty="0"/>
              <a:t>Conduct toward Children – v.6  “Train up a child in the way he should go….”</a:t>
            </a:r>
          </a:p>
          <a:p>
            <a:r>
              <a:rPr lang="en-US" sz="4000" dirty="0"/>
              <a:t>Ephesians 6:4 “training and admonition of the Lord.”</a:t>
            </a:r>
          </a:p>
        </p:txBody>
      </p:sp>
    </p:spTree>
    <p:extLst>
      <p:ext uri="{BB962C8B-B14F-4D97-AF65-F5344CB8AC3E}">
        <p14:creationId xmlns:p14="http://schemas.microsoft.com/office/powerpoint/2010/main" val="8316128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932506"/>
          </a:xfrm>
        </p:spPr>
        <p:txBody>
          <a:bodyPr>
            <a:normAutofit/>
          </a:bodyPr>
          <a:lstStyle/>
          <a:p>
            <a:r>
              <a:rPr lang="en-US" sz="4400" dirty="0"/>
              <a:t>Principles for the wise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13164"/>
            <a:ext cx="10353762" cy="5106155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Proverbs 22:7-12</a:t>
            </a:r>
          </a:p>
          <a:p>
            <a:r>
              <a:rPr lang="en-US" sz="4000" dirty="0"/>
              <a:t>Borrowing – v.7</a:t>
            </a:r>
            <a:r>
              <a:rPr lang="en-US" sz="4000" i="1" dirty="0"/>
              <a:t>a</a:t>
            </a:r>
            <a:r>
              <a:rPr lang="en-US" sz="4000" dirty="0"/>
              <a:t> and 7</a:t>
            </a:r>
            <a:r>
              <a:rPr lang="en-US" sz="4000" i="1" dirty="0"/>
              <a:t>b  </a:t>
            </a:r>
            <a:r>
              <a:rPr lang="en-US" sz="4000" dirty="0"/>
              <a:t>Indebtedness is a self-imposed bondage</a:t>
            </a:r>
            <a:endParaRPr lang="en-US" sz="4000" i="1" dirty="0"/>
          </a:p>
          <a:p>
            <a:r>
              <a:rPr lang="en-US" sz="4000" dirty="0"/>
              <a:t>Wickedness – v.8  Galatians 6:7</a:t>
            </a:r>
          </a:p>
          <a:p>
            <a:r>
              <a:rPr lang="en-US" sz="4000" dirty="0"/>
              <a:t>Generosity – v.9  Generous to those in need</a:t>
            </a:r>
          </a:p>
          <a:p>
            <a:r>
              <a:rPr lang="en-US" sz="4000" dirty="0"/>
              <a:t>Troublemakers – v.19  Avoid the scorner</a:t>
            </a:r>
          </a:p>
          <a:p>
            <a:r>
              <a:rPr lang="en-US" sz="4000" dirty="0"/>
              <a:t>Integrity – v.11,12  Speech reflect character</a:t>
            </a:r>
          </a:p>
        </p:txBody>
      </p:sp>
    </p:spTree>
    <p:extLst>
      <p:ext uri="{BB962C8B-B14F-4D97-AF65-F5344CB8AC3E}">
        <p14:creationId xmlns:p14="http://schemas.microsoft.com/office/powerpoint/2010/main" val="39287652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932506"/>
          </a:xfrm>
        </p:spPr>
        <p:txBody>
          <a:bodyPr>
            <a:normAutofit/>
          </a:bodyPr>
          <a:lstStyle/>
          <a:p>
            <a:r>
              <a:rPr lang="en-US" sz="4400" dirty="0"/>
              <a:t>Warnings for the wise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13164"/>
            <a:ext cx="10353762" cy="5106155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Proverbs 22:13-16</a:t>
            </a:r>
          </a:p>
          <a:p>
            <a:r>
              <a:rPr lang="en-US" sz="4000" dirty="0"/>
              <a:t>Laziness – v.13  Ridiculous excuses</a:t>
            </a:r>
            <a:endParaRPr lang="en-US" sz="4000" i="1" dirty="0"/>
          </a:p>
          <a:p>
            <a:r>
              <a:rPr lang="en-US" sz="4000" dirty="0"/>
              <a:t>1 Thessalonians 3:10 “not work, neither shall he eat.”</a:t>
            </a:r>
          </a:p>
          <a:p>
            <a:r>
              <a:rPr lang="en-US" sz="4000" dirty="0"/>
              <a:t>Adultery – v.14  “cursed”  Hebrews 13:4</a:t>
            </a:r>
          </a:p>
          <a:p>
            <a:r>
              <a:rPr lang="en-US" sz="4000" dirty="0"/>
              <a:t>Failure to Discipline – v.15   Proverbs 29:15</a:t>
            </a:r>
          </a:p>
          <a:p>
            <a:r>
              <a:rPr lang="en-US" sz="4000" dirty="0"/>
              <a:t>Oppressing the Poor – v.16</a:t>
            </a:r>
          </a:p>
        </p:txBody>
      </p:sp>
    </p:spTree>
    <p:extLst>
      <p:ext uri="{BB962C8B-B14F-4D97-AF65-F5344CB8AC3E}">
        <p14:creationId xmlns:p14="http://schemas.microsoft.com/office/powerpoint/2010/main" val="20934714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2EF5-102D-E70C-D4EB-D22A4A82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80658"/>
            <a:ext cx="10353761" cy="162057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If we would be wise we will surely heed to these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19A7-4824-6FE2-8213-F154154C4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801639"/>
            <a:ext cx="10353762" cy="4662535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Proverbs 9:10 NKJV 10 "The fear of the LORD is the beginning of wisdom, And the knowledge of the Holy One is understanding.”</a:t>
            </a:r>
          </a:p>
          <a:p>
            <a:r>
              <a:rPr lang="en-US" sz="4000" dirty="0"/>
              <a:t>Those who FEAR GOD are those who DO HIS WILL!</a:t>
            </a:r>
          </a:p>
          <a:p>
            <a:r>
              <a:rPr lang="en-US" sz="4000" dirty="0"/>
              <a:t>Ecclesiastes 12:13 NKJV 13 Let us hear the conclusion of the whole matter: Fear God and keep His commandments, For this is man's all.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686782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93</TotalTime>
  <Words>394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Georgia</vt:lpstr>
      <vt:lpstr>Rockwell</vt:lpstr>
      <vt:lpstr>Damask</vt:lpstr>
      <vt:lpstr>PowerPoint Presentation</vt:lpstr>
      <vt:lpstr>Please Turn To: Proverbs 22:1-16</vt:lpstr>
      <vt:lpstr>A Destructive attitude found among Christians today:</vt:lpstr>
      <vt:lpstr>Guidelines for living wisely</vt:lpstr>
      <vt:lpstr>Guidelines for living wisely</vt:lpstr>
      <vt:lpstr>Guidelines for living wisely</vt:lpstr>
      <vt:lpstr>Principles for the wise</vt:lpstr>
      <vt:lpstr>Warnings for the wise</vt:lpstr>
      <vt:lpstr>If we would be wise we will surely heed to these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11</cp:revision>
  <dcterms:created xsi:type="dcterms:W3CDTF">2024-08-30T19:43:45Z</dcterms:created>
  <dcterms:modified xsi:type="dcterms:W3CDTF">2024-08-30T21:17:21Z</dcterms:modified>
</cp:coreProperties>
</file>